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ial Bold" charset="1" panose="020B0802020202020204"/>
      <p:regular r:id="rId13"/>
    </p:embeddedFont>
    <p:embeddedFont>
      <p:font typeface="Archivo Black" charset="1" panose="020B0A03020202020B04"/>
      <p:regular r:id="rId14"/>
    </p:embeddedFont>
    <p:embeddedFont>
      <p:font typeface="Times New Roman Bold" charset="1" panose="02030802070405020303"/>
      <p:regular r:id="rId18"/>
    </p:embeddedFont>
    <p:embeddedFont>
      <p:font typeface="Arial" charset="1" panose="020B0502020202020204"/>
      <p:regular r:id="rId19"/>
    </p:embeddedFont>
    <p:embeddedFont>
      <p:font typeface="Times New Roman" charset="1" panose="02030502070405020303"/>
      <p:regular r:id="rId20"/>
    </p:embeddedFont>
    <p:embeddedFont>
      <p:font typeface="Arimo" charset="1" panose="020B0604020202020204"/>
      <p:regular r:id="rId24"/>
    </p:embeddedFont>
    <p:embeddedFont>
      <p:font typeface="Arimo Bold" charset="1" panose="020B07040202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1.jpe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6.xml" Type="http://schemas.openxmlformats.org/officeDocument/2006/relationships/notesSlide"/><Relationship Id="rId20" Target="../media/image18.png" Type="http://schemas.openxmlformats.org/officeDocument/2006/relationships/image"/><Relationship Id="rId21" Target="../media/image19.svg" Type="http://schemas.openxmlformats.org/officeDocument/2006/relationships/image"/><Relationship Id="rId22" Target="../media/image26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269221"/>
            <a:ext cx="14928873" cy="8309967"/>
            <a:chOff x="0" y="0"/>
            <a:chExt cx="19905164" cy="11079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05163" cy="11079956"/>
            </a:xfrm>
            <a:custGeom>
              <a:avLst/>
              <a:gdLst/>
              <a:ahLst/>
              <a:cxnLst/>
              <a:rect r="r" b="b" t="t" l="l"/>
              <a:pathLst>
                <a:path h="11079956" w="19905163">
                  <a:moveTo>
                    <a:pt x="0" y="0"/>
                  </a:moveTo>
                  <a:lnTo>
                    <a:pt x="19905163" y="0"/>
                  </a:lnTo>
                  <a:lnTo>
                    <a:pt x="19905163" y="11079956"/>
                  </a:lnTo>
                  <a:lnTo>
                    <a:pt x="0" y="110799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85775"/>
              <a:ext cx="19905164" cy="115657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8640"/>
                </a:lnSpc>
              </a:pPr>
            </a:p>
            <a:p>
              <a:pPr algn="just" marL="651510" indent="-325755" lvl="1">
                <a:lnSpc>
                  <a:spcPts val="864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0D0D0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 Title-</a:t>
              </a:r>
            </a:p>
            <a:p>
              <a:pPr algn="just" marL="651053" indent="-325526" lvl="1">
                <a:lnSpc>
                  <a:spcPts val="864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0D0D0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PS Domain - </a:t>
              </a:r>
            </a:p>
            <a:p>
              <a:pPr algn="just" marL="651510" indent="-325755" lvl="1">
                <a:lnSpc>
                  <a:spcPts val="864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0D0D0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Team Name-</a:t>
              </a:r>
            </a:p>
            <a:p>
              <a:pPr algn="just" marL="651053" indent="-325526" lvl="1">
                <a:lnSpc>
                  <a:spcPts val="864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0D0D0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Team Leader Name(With Contact Number) -</a:t>
              </a:r>
            </a:p>
            <a:p>
              <a:pPr algn="just" marL="651053" indent="-325526" lvl="1">
                <a:lnSpc>
                  <a:spcPts val="864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0D0D0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Another contact no -</a:t>
              </a:r>
            </a:p>
            <a:p>
              <a:pPr algn="just" marL="651510" indent="-325755" lvl="1">
                <a:lnSpc>
                  <a:spcPts val="8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5452" y="214888"/>
            <a:ext cx="1716295" cy="1716296"/>
          </a:xfrm>
          <a:custGeom>
            <a:avLst/>
            <a:gdLst/>
            <a:ahLst/>
            <a:cxnLst/>
            <a:rect r="r" b="b" t="t" l="l"/>
            <a:pathLst>
              <a:path h="1716296" w="1716295">
                <a:moveTo>
                  <a:pt x="0" y="0"/>
                </a:moveTo>
                <a:lnTo>
                  <a:pt x="1716295" y="0"/>
                </a:lnTo>
                <a:lnTo>
                  <a:pt x="1716295" y="1716296"/>
                </a:lnTo>
                <a:lnTo>
                  <a:pt x="0" y="1716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37936" y="295887"/>
            <a:ext cx="1554297" cy="1554297"/>
          </a:xfrm>
          <a:custGeom>
            <a:avLst/>
            <a:gdLst/>
            <a:ahLst/>
            <a:cxnLst/>
            <a:rect r="r" b="b" t="t" l="l"/>
            <a:pathLst>
              <a:path h="1554297" w="1554297">
                <a:moveTo>
                  <a:pt x="0" y="0"/>
                </a:moveTo>
                <a:lnTo>
                  <a:pt x="1554297" y="0"/>
                </a:lnTo>
                <a:lnTo>
                  <a:pt x="1554297" y="1554297"/>
                </a:lnTo>
                <a:lnTo>
                  <a:pt x="0" y="1554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64014" y="295887"/>
            <a:ext cx="7159971" cy="1880057"/>
            <a:chOff x="0" y="0"/>
            <a:chExt cx="9546628" cy="25067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356013" y="0"/>
              <a:ext cx="2190615" cy="2506742"/>
            </a:xfrm>
            <a:custGeom>
              <a:avLst/>
              <a:gdLst/>
              <a:ahLst/>
              <a:cxnLst/>
              <a:rect r="r" b="b" t="t" l="l"/>
              <a:pathLst>
                <a:path h="2506742" w="2190615">
                  <a:moveTo>
                    <a:pt x="0" y="0"/>
                  </a:moveTo>
                  <a:lnTo>
                    <a:pt x="2190615" y="0"/>
                  </a:lnTo>
                  <a:lnTo>
                    <a:pt x="2190615" y="2506742"/>
                  </a:lnTo>
                  <a:lnTo>
                    <a:pt x="0" y="2506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1197" t="0" r="0" b="-146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537610"/>
              <a:ext cx="1601339" cy="1086909"/>
            </a:xfrm>
            <a:custGeom>
              <a:avLst/>
              <a:gdLst/>
              <a:ahLst/>
              <a:cxnLst/>
              <a:rect r="r" b="b" t="t" l="l"/>
              <a:pathLst>
                <a:path h="1086909" w="1601339">
                  <a:moveTo>
                    <a:pt x="0" y="0"/>
                  </a:moveTo>
                  <a:lnTo>
                    <a:pt x="1601339" y="0"/>
                  </a:lnTo>
                  <a:lnTo>
                    <a:pt x="1601339" y="1086909"/>
                  </a:lnTo>
                  <a:lnTo>
                    <a:pt x="0" y="108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92811" y="537610"/>
              <a:ext cx="877098" cy="1039524"/>
            </a:xfrm>
            <a:custGeom>
              <a:avLst/>
              <a:gdLst/>
              <a:ahLst/>
              <a:cxnLst/>
              <a:rect r="r" b="b" t="t" l="l"/>
              <a:pathLst>
                <a:path h="1039524" w="877098">
                  <a:moveTo>
                    <a:pt x="0" y="0"/>
                  </a:moveTo>
                  <a:lnTo>
                    <a:pt x="877098" y="0"/>
                  </a:lnTo>
                  <a:lnTo>
                    <a:pt x="877098" y="1039524"/>
                  </a:lnTo>
                  <a:lnTo>
                    <a:pt x="0" y="1039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29231" y="537610"/>
              <a:ext cx="1077227" cy="1039524"/>
            </a:xfrm>
            <a:custGeom>
              <a:avLst/>
              <a:gdLst/>
              <a:ahLst/>
              <a:cxnLst/>
              <a:rect r="r" b="b" t="t" l="l"/>
              <a:pathLst>
                <a:path h="1039524" w="1077227">
                  <a:moveTo>
                    <a:pt x="0" y="0"/>
                  </a:moveTo>
                  <a:lnTo>
                    <a:pt x="1077227" y="0"/>
                  </a:lnTo>
                  <a:lnTo>
                    <a:pt x="1077227" y="1039524"/>
                  </a:lnTo>
                  <a:lnTo>
                    <a:pt x="0" y="1039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18825" y="537610"/>
              <a:ext cx="903828" cy="1071204"/>
            </a:xfrm>
            <a:custGeom>
              <a:avLst/>
              <a:gdLst/>
              <a:ahLst/>
              <a:cxnLst/>
              <a:rect r="r" b="b" t="t" l="l"/>
              <a:pathLst>
                <a:path h="1071204" w="903828">
                  <a:moveTo>
                    <a:pt x="0" y="0"/>
                  </a:moveTo>
                  <a:lnTo>
                    <a:pt x="903828" y="0"/>
                  </a:lnTo>
                  <a:lnTo>
                    <a:pt x="903828" y="1071204"/>
                  </a:lnTo>
                  <a:lnTo>
                    <a:pt x="0" y="1071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377482" y="537610"/>
              <a:ext cx="871692" cy="1071204"/>
            </a:xfrm>
            <a:custGeom>
              <a:avLst/>
              <a:gdLst/>
              <a:ahLst/>
              <a:cxnLst/>
              <a:rect r="r" b="b" t="t" l="l"/>
              <a:pathLst>
                <a:path h="1071204" w="871692">
                  <a:moveTo>
                    <a:pt x="0" y="0"/>
                  </a:moveTo>
                  <a:lnTo>
                    <a:pt x="871692" y="0"/>
                  </a:lnTo>
                  <a:lnTo>
                    <a:pt x="871692" y="1071204"/>
                  </a:lnTo>
                  <a:lnTo>
                    <a:pt x="0" y="1071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443551" y="537610"/>
              <a:ext cx="885831" cy="1086909"/>
            </a:xfrm>
            <a:custGeom>
              <a:avLst/>
              <a:gdLst/>
              <a:ahLst/>
              <a:cxnLst/>
              <a:rect r="r" b="b" t="t" l="l"/>
              <a:pathLst>
                <a:path h="1086909" w="885831">
                  <a:moveTo>
                    <a:pt x="0" y="0"/>
                  </a:moveTo>
                  <a:lnTo>
                    <a:pt x="885831" y="0"/>
                  </a:lnTo>
                  <a:lnTo>
                    <a:pt x="885831" y="1086909"/>
                  </a:lnTo>
                  <a:lnTo>
                    <a:pt x="0" y="108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523758" y="537610"/>
              <a:ext cx="914362" cy="1086909"/>
            </a:xfrm>
            <a:custGeom>
              <a:avLst/>
              <a:gdLst/>
              <a:ahLst/>
              <a:cxnLst/>
              <a:rect r="r" b="b" t="t" l="l"/>
              <a:pathLst>
                <a:path h="1086909" w="914362">
                  <a:moveTo>
                    <a:pt x="0" y="0"/>
                  </a:moveTo>
                  <a:lnTo>
                    <a:pt x="914362" y="0"/>
                  </a:lnTo>
                  <a:lnTo>
                    <a:pt x="914362" y="1086909"/>
                  </a:lnTo>
                  <a:lnTo>
                    <a:pt x="0" y="108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041495" y="965690"/>
              <a:ext cx="383272" cy="1039524"/>
            </a:xfrm>
            <a:custGeom>
              <a:avLst/>
              <a:gdLst/>
              <a:ahLst/>
              <a:cxnLst/>
              <a:rect r="r" b="b" t="t" l="l"/>
              <a:pathLst>
                <a:path h="1039524" w="383272">
                  <a:moveTo>
                    <a:pt x="0" y="0"/>
                  </a:moveTo>
                  <a:lnTo>
                    <a:pt x="383272" y="0"/>
                  </a:lnTo>
                  <a:lnTo>
                    <a:pt x="383272" y="1039524"/>
                  </a:lnTo>
                  <a:lnTo>
                    <a:pt x="0" y="1039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18106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110530" y="1678871"/>
            <a:ext cx="1791073" cy="59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2"/>
              </a:lnSpc>
            </a:pPr>
            <a:r>
              <a:rPr lang="en-US" sz="4492">
                <a:solidFill>
                  <a:srgbClr val="125260"/>
                </a:solidFill>
                <a:latin typeface="Archivo Black"/>
                <a:ea typeface="Archivo Black"/>
                <a:cs typeface="Archivo Black"/>
                <a:sym typeface="Archivo Black"/>
              </a:rPr>
              <a:t>2025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022636" y="1850184"/>
            <a:ext cx="5966862" cy="6388385"/>
          </a:xfrm>
          <a:custGeom>
            <a:avLst/>
            <a:gdLst/>
            <a:ahLst/>
            <a:cxnLst/>
            <a:rect r="r" b="b" t="t" l="l"/>
            <a:pathLst>
              <a:path h="6388385" w="5966862">
                <a:moveTo>
                  <a:pt x="0" y="0"/>
                </a:moveTo>
                <a:lnTo>
                  <a:pt x="5966862" y="0"/>
                </a:lnTo>
                <a:lnTo>
                  <a:pt x="5966862" y="6388385"/>
                </a:lnTo>
                <a:lnTo>
                  <a:pt x="0" y="638838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18000"/>
            </a:blip>
            <a:stretch>
              <a:fillRect l="-3532" t="0" r="-3532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68948" cy="10276284"/>
          </a:xfrm>
          <a:custGeom>
            <a:avLst/>
            <a:gdLst/>
            <a:ahLst/>
            <a:cxnLst/>
            <a:rect r="r" b="b" t="t" l="l"/>
            <a:pathLst>
              <a:path h="10276284" w="18268948">
                <a:moveTo>
                  <a:pt x="0" y="0"/>
                </a:moveTo>
                <a:lnTo>
                  <a:pt x="18268948" y="0"/>
                </a:lnTo>
                <a:lnTo>
                  <a:pt x="18268948" y="10276284"/>
                </a:lnTo>
                <a:lnTo>
                  <a:pt x="0" y="10276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9970" y="-540823"/>
            <a:ext cx="16459200" cy="1868043"/>
            <a:chOff x="0" y="0"/>
            <a:chExt cx="21945600" cy="24907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5600" cy="2490724"/>
            </a:xfrm>
            <a:custGeom>
              <a:avLst/>
              <a:gdLst/>
              <a:ahLst/>
              <a:cxnLst/>
              <a:rect r="r" b="b" t="t" l="l"/>
              <a:pathLst>
                <a:path h="2490724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490724"/>
                  </a:lnTo>
                  <a:lnTo>
                    <a:pt x="0" y="24907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1945600" cy="259549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</a:p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D0D0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IDEA TITLE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9050" y="3097382"/>
            <a:ext cx="18287998" cy="4063365"/>
            <a:chOff x="0" y="0"/>
            <a:chExt cx="24383998" cy="54178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3998" cy="5417820"/>
            </a:xfrm>
            <a:custGeom>
              <a:avLst/>
              <a:gdLst/>
              <a:ahLst/>
              <a:cxnLst/>
              <a:rect r="r" b="b" t="t" l="l"/>
              <a:pathLst>
                <a:path h="5417820" w="24383998">
                  <a:moveTo>
                    <a:pt x="0" y="0"/>
                  </a:moveTo>
                  <a:lnTo>
                    <a:pt x="24383998" y="0"/>
                  </a:lnTo>
                  <a:lnTo>
                    <a:pt x="24383998" y="5417820"/>
                  </a:lnTo>
                  <a:lnTo>
                    <a:pt x="0" y="5417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4383998" cy="55130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868680" indent="-434340" lvl="1">
                <a:lnSpc>
                  <a:spcPts val="5759"/>
                </a:lnSpc>
                <a:buFont typeface="Arial"/>
                <a:buChar char="•"/>
              </a:pPr>
              <a:r>
                <a:rPr lang="en-US" b="true" sz="4800" u="sng">
                  <a:solidFill>
                    <a:srgbClr val="0D0D0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Proposed Solution (Describe your Idea/Solution/Prototype)</a:t>
              </a:r>
            </a:p>
            <a:p>
              <a:pPr algn="l" marL="760095" indent="-380048" lvl="1">
                <a:lnSpc>
                  <a:spcPts val="5040"/>
                </a:lnSpc>
              </a:pPr>
            </a:p>
            <a:p>
              <a:pPr algn="l" marL="760095" indent="-380048" lvl="1">
                <a:lnSpc>
                  <a:spcPts val="5040"/>
                </a:lnSpc>
              </a:pPr>
            </a:p>
            <a:p>
              <a:pPr algn="just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Detailed explanation of the proposed solution</a:t>
              </a:r>
            </a:p>
            <a:p>
              <a:pPr algn="just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How it addresses the problem</a:t>
              </a:r>
            </a:p>
            <a:p>
              <a:pPr algn="just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Innovation and uniqueness of the solution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06400" y="9534530"/>
            <a:ext cx="4267200" cy="547688"/>
            <a:chOff x="0" y="0"/>
            <a:chExt cx="56896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5689600" cy="7969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0D0D0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118539" y="393198"/>
            <a:ext cx="2098880" cy="2110391"/>
          </a:xfrm>
          <a:custGeom>
            <a:avLst/>
            <a:gdLst/>
            <a:ahLst/>
            <a:cxnLst/>
            <a:rect r="r" b="b" t="t" l="l"/>
            <a:pathLst>
              <a:path h="2110391" w="2098880">
                <a:moveTo>
                  <a:pt x="0" y="0"/>
                </a:moveTo>
                <a:lnTo>
                  <a:pt x="2098880" y="0"/>
                </a:lnTo>
                <a:lnTo>
                  <a:pt x="2098880" y="2110391"/>
                </a:lnTo>
                <a:lnTo>
                  <a:pt x="0" y="2110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" y="-71438"/>
            <a:ext cx="16459200" cy="1714500"/>
            <a:chOff x="0" y="0"/>
            <a:chExt cx="21945600" cy="228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D0D0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TECHNICAL  APPROACH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" y="3800479"/>
            <a:ext cx="14077950" cy="2723823"/>
            <a:chOff x="0" y="0"/>
            <a:chExt cx="18770600" cy="36317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70600" cy="3631764"/>
            </a:xfrm>
            <a:custGeom>
              <a:avLst/>
              <a:gdLst/>
              <a:ahLst/>
              <a:cxnLst/>
              <a:rect r="r" b="b" t="t" l="l"/>
              <a:pathLst>
                <a:path h="3631764" w="18770600">
                  <a:moveTo>
                    <a:pt x="0" y="0"/>
                  </a:moveTo>
                  <a:lnTo>
                    <a:pt x="18770600" y="0"/>
                  </a:lnTo>
                  <a:lnTo>
                    <a:pt x="18770600" y="3631764"/>
                  </a:lnTo>
                  <a:lnTo>
                    <a:pt x="0" y="36317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8770600" cy="37174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Technologies to be used (e.g. programming languages, frameworks, hardware)</a:t>
              </a:r>
            </a:p>
            <a:p>
              <a:pPr algn="just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Methodology and process for implementation (Flow Charts/Images/ working prototype)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06400" y="9534530"/>
            <a:ext cx="4267200" cy="584835"/>
            <a:chOff x="0" y="0"/>
            <a:chExt cx="5689600" cy="7797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89600" cy="779780"/>
            </a:xfrm>
            <a:custGeom>
              <a:avLst/>
              <a:gdLst/>
              <a:ahLst/>
              <a:cxnLst/>
              <a:rect r="r" b="b" t="t" l="l"/>
              <a:pathLst>
                <a:path h="77978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79780"/>
                  </a:lnTo>
                  <a:lnTo>
                    <a:pt x="0" y="77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5689600" cy="8464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0D0D0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7091" y="-210897"/>
            <a:ext cx="16459200" cy="1714500"/>
            <a:chOff x="0" y="0"/>
            <a:chExt cx="21945600" cy="228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D0D0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FEASIBILITY AND VIABILITY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" y="3800480"/>
            <a:ext cx="14077950" cy="2077493"/>
            <a:chOff x="0" y="0"/>
            <a:chExt cx="18770600" cy="2769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70600" cy="2769990"/>
            </a:xfrm>
            <a:custGeom>
              <a:avLst/>
              <a:gdLst/>
              <a:ahLst/>
              <a:cxnLst/>
              <a:rect r="r" b="b" t="t" l="l"/>
              <a:pathLst>
                <a:path h="2769990" w="18770600">
                  <a:moveTo>
                    <a:pt x="0" y="0"/>
                  </a:moveTo>
                  <a:lnTo>
                    <a:pt x="18770600" y="0"/>
                  </a:lnTo>
                  <a:lnTo>
                    <a:pt x="18770600" y="2769990"/>
                  </a:lnTo>
                  <a:lnTo>
                    <a:pt x="0" y="2769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8770600" cy="28557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Analysis of the feasibility of the idea</a:t>
              </a:r>
            </a:p>
            <a:p>
              <a:pPr algn="just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Potential challenges and risks</a:t>
              </a:r>
            </a:p>
            <a:p>
              <a:pPr algn="just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Strategies for overcoming these challenges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06400" y="9534530"/>
            <a:ext cx="4267200" cy="547688"/>
            <a:chOff x="0" y="0"/>
            <a:chExt cx="56896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5689600" cy="7969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0D0D0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" y="-71438"/>
            <a:ext cx="16459200" cy="1714500"/>
            <a:chOff x="0" y="0"/>
            <a:chExt cx="21945600" cy="228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D0D0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IMPACT AND BENEFITS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" y="3800480"/>
            <a:ext cx="14077950" cy="2077493"/>
            <a:chOff x="0" y="0"/>
            <a:chExt cx="18770600" cy="2769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70600" cy="2769990"/>
            </a:xfrm>
            <a:custGeom>
              <a:avLst/>
              <a:gdLst/>
              <a:ahLst/>
              <a:cxnLst/>
              <a:rect r="r" b="b" t="t" l="l"/>
              <a:pathLst>
                <a:path h="2769990" w="18770600">
                  <a:moveTo>
                    <a:pt x="0" y="0"/>
                  </a:moveTo>
                  <a:lnTo>
                    <a:pt x="18770600" y="0"/>
                  </a:lnTo>
                  <a:lnTo>
                    <a:pt x="18770600" y="2769990"/>
                  </a:lnTo>
                  <a:lnTo>
                    <a:pt x="0" y="2769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8770600" cy="28557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Potential impact on the target audience</a:t>
              </a:r>
            </a:p>
            <a:p>
              <a:pPr algn="just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Benefits of the solution (social, economic, environmental, etc.)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248400" y="9534530"/>
            <a:ext cx="5791200" cy="547688"/>
            <a:chOff x="0" y="0"/>
            <a:chExt cx="77216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21600" cy="730250"/>
            </a:xfrm>
            <a:custGeom>
              <a:avLst/>
              <a:gdLst/>
              <a:ahLst/>
              <a:cxnLst/>
              <a:rect r="r" b="b" t="t" l="l"/>
              <a:pathLst>
                <a:path h="730250" w="7721600">
                  <a:moveTo>
                    <a:pt x="0" y="0"/>
                  </a:moveTo>
                  <a:lnTo>
                    <a:pt x="7721600" y="0"/>
                  </a:lnTo>
                  <a:lnTo>
                    <a:pt x="7721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7216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7424" y="-101713"/>
            <a:ext cx="16459200" cy="1714500"/>
            <a:chOff x="0" y="0"/>
            <a:chExt cx="21945600" cy="228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45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D0D0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RESEARCH  AND REFERENCES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00532" y="4059272"/>
            <a:ext cx="14077950" cy="1431160"/>
            <a:chOff x="0" y="0"/>
            <a:chExt cx="18770600" cy="19082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70600" cy="1908214"/>
            </a:xfrm>
            <a:custGeom>
              <a:avLst/>
              <a:gdLst/>
              <a:ahLst/>
              <a:cxnLst/>
              <a:rect r="r" b="b" t="t" l="l"/>
              <a:pathLst>
                <a:path h="1908214" w="18770600">
                  <a:moveTo>
                    <a:pt x="0" y="0"/>
                  </a:moveTo>
                  <a:lnTo>
                    <a:pt x="18770600" y="0"/>
                  </a:lnTo>
                  <a:lnTo>
                    <a:pt x="18770600" y="1908214"/>
                  </a:lnTo>
                  <a:lnTo>
                    <a:pt x="0" y="19082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8770600" cy="19939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040"/>
                </a:lnSpc>
              </a:pPr>
              <a:r>
                <a:rPr lang="en-US" sz="420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• Details / Links of the reference and research work</a:t>
              </a:r>
            </a:p>
            <a:p>
              <a:pPr algn="just">
                <a:lnSpc>
                  <a:spcPts val="504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3485" y="3275313"/>
            <a:ext cx="16471621" cy="6259216"/>
          </a:xfrm>
          <a:custGeom>
            <a:avLst/>
            <a:gdLst/>
            <a:ahLst/>
            <a:cxnLst/>
            <a:rect r="r" b="b" t="t" l="l"/>
            <a:pathLst>
              <a:path h="6259216" w="16471621">
                <a:moveTo>
                  <a:pt x="0" y="0"/>
                </a:moveTo>
                <a:lnTo>
                  <a:pt x="16471622" y="0"/>
                </a:lnTo>
                <a:lnTo>
                  <a:pt x="16471622" y="6259217"/>
                </a:lnTo>
                <a:lnTo>
                  <a:pt x="0" y="6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06400" y="9534530"/>
            <a:ext cx="4267200" cy="547688"/>
            <a:chOff x="0" y="0"/>
            <a:chExt cx="5689600" cy="730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8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568960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b="true" sz="18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7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63067" y="4587163"/>
            <a:ext cx="13959193" cy="6412489"/>
            <a:chOff x="0" y="0"/>
            <a:chExt cx="17721319" cy="81407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21320" cy="8140712"/>
            </a:xfrm>
            <a:custGeom>
              <a:avLst/>
              <a:gdLst/>
              <a:ahLst/>
              <a:cxnLst/>
              <a:rect r="r" b="b" t="t" l="l"/>
              <a:pathLst>
                <a:path h="8140712" w="17721320">
                  <a:moveTo>
                    <a:pt x="0" y="0"/>
                  </a:moveTo>
                  <a:lnTo>
                    <a:pt x="17721320" y="0"/>
                  </a:lnTo>
                  <a:lnTo>
                    <a:pt x="17721320" y="8140712"/>
                  </a:lnTo>
                  <a:lnTo>
                    <a:pt x="0" y="8140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7721319" cy="81692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579118" indent="-289559" lvl="1">
                <a:lnSpc>
                  <a:spcPts val="3455"/>
                </a:lnSpc>
                <a:buAutoNum type="arabicPeriod" startAt="1"/>
              </a:pPr>
              <a:r>
                <a:rPr lang="en-US" b="true" sz="31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Kindly keep the maximum slides limit up to six </a:t>
              </a:r>
              <a:r>
                <a:rPr lang="en-US" b="true" sz="3199">
                  <a:solidFill>
                    <a:srgbClr val="C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(6). </a:t>
              </a:r>
              <a:r>
                <a:rPr lang="en-US" b="true" sz="31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 Including the title slide) </a:t>
              </a:r>
            </a:p>
            <a:p>
              <a:pPr algn="just" marL="579118" indent="-289559" lvl="1">
                <a:lnSpc>
                  <a:spcPts val="3455"/>
                </a:lnSpc>
                <a:buAutoNum type="arabicPeriod" startAt="1"/>
              </a:pPr>
              <a:r>
                <a:rPr lang="en-US" b="true" sz="31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Try to avoid paragraphs and post your idea in points /diagrams / Infographics /pictures </a:t>
              </a:r>
            </a:p>
            <a:p>
              <a:pPr algn="just" marL="579118" indent="-289559" lvl="1">
                <a:lnSpc>
                  <a:spcPts val="3455"/>
                </a:lnSpc>
                <a:buAutoNum type="arabicPeriod" startAt="1"/>
              </a:pPr>
              <a:r>
                <a:rPr lang="en-US" b="true" sz="31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Keep your explanation precise and easy to understand</a:t>
              </a:r>
            </a:p>
            <a:p>
              <a:pPr algn="just" marL="579118" indent="-289559" lvl="1">
                <a:lnSpc>
                  <a:spcPts val="3455"/>
                </a:lnSpc>
                <a:buAutoNum type="arabicPeriod" startAt="1"/>
              </a:pPr>
              <a:r>
                <a:rPr lang="en-US" b="true" sz="31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Idea should be unique and novel. </a:t>
              </a:r>
            </a:p>
            <a:p>
              <a:pPr algn="just" marL="579118" indent="-289559" lvl="1">
                <a:lnSpc>
                  <a:spcPts val="3455"/>
                </a:lnSpc>
                <a:buAutoNum type="arabicPeriod" startAt="1"/>
              </a:pPr>
              <a:r>
                <a:rPr lang="en-US" b="true" sz="319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You can only use provided template for making the PPT without changing the idea details pointers (mentioned in previous slides).</a:t>
              </a:r>
            </a:p>
            <a:p>
              <a:pPr algn="just" marL="579118" indent="-289559" lvl="1">
                <a:lnSpc>
                  <a:spcPts val="3455"/>
                </a:lnSpc>
              </a:pPr>
            </a:p>
            <a:p>
              <a:pPr algn="just" marL="579118" indent="-289559" lvl="1">
                <a:lnSpc>
                  <a:spcPts val="34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36095" y="264508"/>
            <a:ext cx="12615810" cy="969496"/>
            <a:chOff x="0" y="0"/>
            <a:chExt cx="16821080" cy="12926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21080" cy="1292662"/>
            </a:xfrm>
            <a:custGeom>
              <a:avLst/>
              <a:gdLst/>
              <a:ahLst/>
              <a:cxnLst/>
              <a:rect r="r" b="b" t="t" l="l"/>
              <a:pathLst>
                <a:path h="1292662" w="16821080">
                  <a:moveTo>
                    <a:pt x="0" y="0"/>
                  </a:moveTo>
                  <a:lnTo>
                    <a:pt x="16821080" y="0"/>
                  </a:lnTo>
                  <a:lnTo>
                    <a:pt x="16821080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6821080" cy="13974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IMPORTANT INSTRUCTIONS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768621" y="1431432"/>
            <a:ext cx="14336486" cy="512448"/>
            <a:chOff x="0" y="0"/>
            <a:chExt cx="19115314" cy="6832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15314" cy="683264"/>
            </a:xfrm>
            <a:custGeom>
              <a:avLst/>
              <a:gdLst/>
              <a:ahLst/>
              <a:cxnLst/>
              <a:rect r="r" b="b" t="t" l="l"/>
              <a:pathLst>
                <a:path h="683264" w="19115314">
                  <a:moveTo>
                    <a:pt x="0" y="0"/>
                  </a:moveTo>
                  <a:lnTo>
                    <a:pt x="19115314" y="0"/>
                  </a:lnTo>
                  <a:lnTo>
                    <a:pt x="19115314" y="683264"/>
                  </a:lnTo>
                  <a:lnTo>
                    <a:pt x="0" y="683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9115314" cy="7118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916"/>
                </a:lnSpc>
              </a:pPr>
              <a:r>
                <a:rPr lang="en-US" sz="27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Please ensure below pointers are met while submitting the Idea PPT: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48400" y="9534530"/>
            <a:ext cx="5791200" cy="547688"/>
            <a:chOff x="0" y="0"/>
            <a:chExt cx="7721600" cy="730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21600" cy="730250"/>
            </a:xfrm>
            <a:custGeom>
              <a:avLst/>
              <a:gdLst/>
              <a:ahLst/>
              <a:cxnLst/>
              <a:rect r="r" b="b" t="t" l="l"/>
              <a:pathLst>
                <a:path h="730250" w="7721600">
                  <a:moveTo>
                    <a:pt x="0" y="0"/>
                  </a:moveTo>
                  <a:lnTo>
                    <a:pt x="7721600" y="0"/>
                  </a:lnTo>
                  <a:lnTo>
                    <a:pt x="7721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77216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451905" y="5319"/>
            <a:ext cx="2295227" cy="2457370"/>
          </a:xfrm>
          <a:custGeom>
            <a:avLst/>
            <a:gdLst/>
            <a:ahLst/>
            <a:cxnLst/>
            <a:rect r="r" b="b" t="t" l="l"/>
            <a:pathLst>
              <a:path h="2457370" w="2295227">
                <a:moveTo>
                  <a:pt x="0" y="0"/>
                </a:moveTo>
                <a:lnTo>
                  <a:pt x="2295227" y="0"/>
                </a:lnTo>
                <a:lnTo>
                  <a:pt x="2295227" y="2457371"/>
                </a:lnTo>
                <a:lnTo>
                  <a:pt x="0" y="2457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32" t="0" r="-3532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009488" y="1943880"/>
            <a:ext cx="5666352" cy="1487864"/>
            <a:chOff x="0" y="0"/>
            <a:chExt cx="7555136" cy="19838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821498" y="0"/>
              <a:ext cx="1733638" cy="1983819"/>
            </a:xfrm>
            <a:custGeom>
              <a:avLst/>
              <a:gdLst/>
              <a:ahLst/>
              <a:cxnLst/>
              <a:rect r="r" b="b" t="t" l="l"/>
              <a:pathLst>
                <a:path h="1983819" w="1733638">
                  <a:moveTo>
                    <a:pt x="0" y="0"/>
                  </a:moveTo>
                  <a:lnTo>
                    <a:pt x="1733638" y="0"/>
                  </a:lnTo>
                  <a:lnTo>
                    <a:pt x="1733638" y="1983819"/>
                  </a:lnTo>
                  <a:lnTo>
                    <a:pt x="0" y="1983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1197" t="0" r="0" b="-1466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425461"/>
              <a:ext cx="1267289" cy="860172"/>
            </a:xfrm>
            <a:custGeom>
              <a:avLst/>
              <a:gdLst/>
              <a:ahLst/>
              <a:cxnLst/>
              <a:rect r="r" b="b" t="t" l="l"/>
              <a:pathLst>
                <a:path h="860172" w="1267289">
                  <a:moveTo>
                    <a:pt x="0" y="0"/>
                  </a:moveTo>
                  <a:lnTo>
                    <a:pt x="1267289" y="0"/>
                  </a:lnTo>
                  <a:lnTo>
                    <a:pt x="1267289" y="860173"/>
                  </a:lnTo>
                  <a:lnTo>
                    <a:pt x="0" y="86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339679" y="425461"/>
              <a:ext cx="694130" cy="822672"/>
            </a:xfrm>
            <a:custGeom>
              <a:avLst/>
              <a:gdLst/>
              <a:ahLst/>
              <a:cxnLst/>
              <a:rect r="r" b="b" t="t" l="l"/>
              <a:pathLst>
                <a:path h="822672" w="694130">
                  <a:moveTo>
                    <a:pt x="0" y="0"/>
                  </a:moveTo>
                  <a:lnTo>
                    <a:pt x="694130" y="0"/>
                  </a:lnTo>
                  <a:lnTo>
                    <a:pt x="694130" y="822672"/>
                  </a:lnTo>
                  <a:lnTo>
                    <a:pt x="0" y="822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001616" y="425461"/>
              <a:ext cx="852510" cy="822672"/>
            </a:xfrm>
            <a:custGeom>
              <a:avLst/>
              <a:gdLst/>
              <a:ahLst/>
              <a:cxnLst/>
              <a:rect r="r" b="b" t="t" l="l"/>
              <a:pathLst>
                <a:path h="822672" w="852510">
                  <a:moveTo>
                    <a:pt x="0" y="0"/>
                  </a:moveTo>
                  <a:lnTo>
                    <a:pt x="852510" y="0"/>
                  </a:lnTo>
                  <a:lnTo>
                    <a:pt x="852510" y="822672"/>
                  </a:lnTo>
                  <a:lnTo>
                    <a:pt x="0" y="822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626495" y="425461"/>
              <a:ext cx="715283" cy="847743"/>
            </a:xfrm>
            <a:custGeom>
              <a:avLst/>
              <a:gdLst/>
              <a:ahLst/>
              <a:cxnLst/>
              <a:rect r="r" b="b" t="t" l="l"/>
              <a:pathLst>
                <a:path h="847743" w="715283">
                  <a:moveTo>
                    <a:pt x="0" y="0"/>
                  </a:moveTo>
                  <a:lnTo>
                    <a:pt x="715283" y="0"/>
                  </a:lnTo>
                  <a:lnTo>
                    <a:pt x="715283" y="847743"/>
                  </a:lnTo>
                  <a:lnTo>
                    <a:pt x="0" y="847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464309" y="425461"/>
              <a:ext cx="689851" cy="847743"/>
            </a:xfrm>
            <a:custGeom>
              <a:avLst/>
              <a:gdLst/>
              <a:ahLst/>
              <a:cxnLst/>
              <a:rect r="r" b="b" t="t" l="l"/>
              <a:pathLst>
                <a:path h="847743" w="689851">
                  <a:moveTo>
                    <a:pt x="0" y="0"/>
                  </a:moveTo>
                  <a:lnTo>
                    <a:pt x="689851" y="0"/>
                  </a:lnTo>
                  <a:lnTo>
                    <a:pt x="689851" y="847743"/>
                  </a:lnTo>
                  <a:lnTo>
                    <a:pt x="0" y="847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4307989" y="425461"/>
              <a:ext cx="701041" cy="860172"/>
            </a:xfrm>
            <a:custGeom>
              <a:avLst/>
              <a:gdLst/>
              <a:ahLst/>
              <a:cxnLst/>
              <a:rect r="r" b="b" t="t" l="l"/>
              <a:pathLst>
                <a:path h="860172" w="701041">
                  <a:moveTo>
                    <a:pt x="0" y="0"/>
                  </a:moveTo>
                  <a:lnTo>
                    <a:pt x="701040" y="0"/>
                  </a:lnTo>
                  <a:lnTo>
                    <a:pt x="701040" y="860173"/>
                  </a:lnTo>
                  <a:lnTo>
                    <a:pt x="0" y="86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162857" y="425461"/>
              <a:ext cx="723620" cy="860172"/>
            </a:xfrm>
            <a:custGeom>
              <a:avLst/>
              <a:gdLst/>
              <a:ahLst/>
              <a:cxnLst/>
              <a:rect r="r" b="b" t="t" l="l"/>
              <a:pathLst>
                <a:path h="860172" w="723620">
                  <a:moveTo>
                    <a:pt x="0" y="0"/>
                  </a:moveTo>
                  <a:lnTo>
                    <a:pt x="723620" y="0"/>
                  </a:lnTo>
                  <a:lnTo>
                    <a:pt x="723620" y="860173"/>
                  </a:lnTo>
                  <a:lnTo>
                    <a:pt x="0" y="86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407018" y="764240"/>
              <a:ext cx="303319" cy="822672"/>
            </a:xfrm>
            <a:custGeom>
              <a:avLst/>
              <a:gdLst/>
              <a:ahLst/>
              <a:cxnLst/>
              <a:rect r="r" b="b" t="t" l="l"/>
              <a:pathLst>
                <a:path h="822672" w="303319">
                  <a:moveTo>
                    <a:pt x="0" y="0"/>
                  </a:moveTo>
                  <a:lnTo>
                    <a:pt x="303319" y="0"/>
                  </a:lnTo>
                  <a:lnTo>
                    <a:pt x="303319" y="822672"/>
                  </a:lnTo>
                  <a:lnTo>
                    <a:pt x="0" y="822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81060" t="0" r="0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-1013201" y="-1300980"/>
            <a:ext cx="5069969" cy="5069969"/>
          </a:xfrm>
          <a:custGeom>
            <a:avLst/>
            <a:gdLst/>
            <a:ahLst/>
            <a:cxnLst/>
            <a:rect r="r" b="b" t="t" l="l"/>
            <a:pathLst>
              <a:path h="5069969" w="5069969">
                <a:moveTo>
                  <a:pt x="0" y="0"/>
                </a:moveTo>
                <a:lnTo>
                  <a:pt x="5069968" y="0"/>
                </a:lnTo>
                <a:lnTo>
                  <a:pt x="5069968" y="5069969"/>
                </a:lnTo>
                <a:lnTo>
                  <a:pt x="0" y="506996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DAGfw8WIdfc</dc:identifier>
  <dcterms:modified xsi:type="dcterms:W3CDTF">2011-08-01T06:04:30Z</dcterms:modified>
  <cp:revision>1</cp:revision>
  <dc:title>HACKATHON_2025_PRESENTATION_FORMAT_FINAL.pptx</dc:title>
</cp:coreProperties>
</file>